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notesMasterIdLst>
    <p:notesMasterId r:id="rId30"/>
  </p:notesMasterIdLst>
  <p:sldIdLst>
    <p:sldId id="257" r:id="rId2"/>
    <p:sldId id="284" r:id="rId3"/>
    <p:sldId id="283" r:id="rId4"/>
    <p:sldId id="273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DE8B8-FE5B-4B4B-91A6-1F74BD232D8F}" type="datetimeFigureOut">
              <a:rPr lang="pl-PL" smtClean="0"/>
              <a:t>22.04.2025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B2A48-EBBC-42AC-841E-07826C3BCE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319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448785F-1392-41F7-86FB-6ADD85A9E922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5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B8F4-2D2C-4F92-88C5-DFE4F36F557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449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BF3F-5389-4FEB-B333-6EA89A43B149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8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82CFF-3E84-4C2D-A258-CDF8335189B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8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C4D9-FEAA-47D3-A0AA-50A6B9AFA96A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9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0667-A7BF-4BDF-A7FA-679140E75AA2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1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20F3-18EB-4DC2-9B4A-5A54D6A7672E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BD63-7E13-4663-B8F9-16AEEA8F68A7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2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7902-B67C-4FAC-8872-D50C1B334EBD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44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62352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5625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8936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75998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3960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9260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87DF-7C67-4EDD-A1C9-C58733604E8B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72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A292-DC9F-4C35-9404-EFDA7BAFE7CC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1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B9CA85C-8C30-464E-8696-0B5E5E621DA8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CD2469-577B-48A0-B0B0-D540D7949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659" y="1063416"/>
            <a:ext cx="10401953" cy="3361764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Sligo</a:t>
            </a:r>
            <a:r>
              <a:rPr lang="pl-PL" dirty="0"/>
              <a:t> i okolice</a:t>
            </a:r>
            <a:br>
              <a:rPr lang="pl-PL" b="0" i="0" dirty="0">
                <a:solidFill>
                  <a:srgbClr val="212529"/>
                </a:solidFill>
                <a:effectLst/>
                <a:latin typeface="system-ui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9B6005B-F1EE-46F7-A273-2BF68DD31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4762157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Projekt „Praktyk w Europie 2023”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434DE4B-153F-489C-9454-A7275FE6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2659" y="5872420"/>
            <a:ext cx="3859795" cy="304801"/>
          </a:xfrm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14A2C8-F0E2-43AE-A72E-4A73F8B5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AB9CDA9-BCC2-412E-A3CD-4612E74C1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88" y="482734"/>
            <a:ext cx="7615287" cy="105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3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49112" y="1157632"/>
            <a:ext cx="8374400" cy="471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94931B22-7B91-4914-ADC9-3541EC85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8"/>
            <a:ext cx="11391304" cy="767688"/>
          </a:xfrm>
        </p:spPr>
        <p:txBody>
          <a:bodyPr>
            <a:normAutofit/>
          </a:bodyPr>
          <a:lstStyle/>
          <a:p>
            <a:pPr algn="ctr"/>
            <a:r>
              <a:rPr lang="pl-PL" sz="3600" dirty="0" err="1"/>
              <a:t>Sligo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415992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>
            <a:extLst>
              <a:ext uri="{FF2B5EF4-FFF2-40B4-BE49-F238E27FC236}">
                <a16:creationId xmlns:a16="http://schemas.microsoft.com/office/drawing/2014/main" id="{A7BFE099-8CC5-4F97-9796-B67F213AA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3600" dirty="0" err="1"/>
              <a:t>Sligo</a:t>
            </a:r>
            <a:r>
              <a:rPr lang="pl-PL" sz="3600" dirty="0"/>
              <a:t> i okolice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4668" y="1425388"/>
            <a:ext cx="8599558" cy="4273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897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(irl.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Sligeach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)</a:t>
            </a:r>
          </a:p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A oto kilka ciekawostek na temat samego miasta.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(nazwa oznacza „obfitujący w muszle”) to port morski i miasto powiatowe hrabstwa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w Irlandii, w zachodniej prowincji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Connacht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.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to także centrum handlowe i kulturalne, z populacją 20,608 w 2022 r. jest jednym z największych ośrodków miejskich w kraju. 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85669" y="2196350"/>
            <a:ext cx="7053934" cy="3971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60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Jako ciekawostkę, dla porównania można przytoczyć fakt, że liczba ludności </a:t>
            </a:r>
            <a:br>
              <a:rPr lang="pl-PL" dirty="0">
                <a:solidFill>
                  <a:schemeClr val="bg1"/>
                </a:solidFill>
                <a:latin typeface="+mj-lt"/>
              </a:rPr>
            </a:br>
            <a:r>
              <a:rPr lang="pl-PL" dirty="0">
                <a:solidFill>
                  <a:schemeClr val="bg1"/>
                </a:solidFill>
                <a:latin typeface="+mj-lt"/>
              </a:rPr>
              <a:t>w całej Irlandii odpowiada liczbie ludności Śląska.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83764" y="1387320"/>
            <a:ext cx="7859484" cy="4424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363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964226" y="2088777"/>
            <a:ext cx="618961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Okoliczne wybrzeże i tereny wiejskie, a także powiązania z najsłynniejszym poetą irlandzkim W. B. Yeatsem sprawiły, że jest to popularne miejsce turystyczne. Miasto otoczone jest z trzech stron łukiem majestatycznych gór schodzących klifowymi zboczami do oceanu. Położone na nadmorskiej równinie z widokiem na Ocean Atlantycki,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znajduje się na niskich wzgórzach nad brzegiem rzeki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Garavogue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prowadzącej do zatoki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73067" y="676451"/>
            <a:ext cx="3077941" cy="5502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723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(w szczególności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Strandhill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) to miejsce do surfowania, a w okolicy znajduje się kilka szkół surfingu. Tor wyścigowy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Sligo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Racecourse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w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Cleveragh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organizuje dni wyścigowe co najmniej 8 razy w roku.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00305" y="1536859"/>
            <a:ext cx="7859484" cy="441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6897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1254283"/>
            <a:ext cx="8634376" cy="398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8100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1892" y="782389"/>
            <a:ext cx="3645865" cy="486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DFEF870-DCA9-4202-8CFE-F4E0F6A2C8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8131" y="782389"/>
            <a:ext cx="2734399" cy="486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E85CAF3-7567-4BA4-8DDF-17DCA14963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81838" y="782389"/>
            <a:ext cx="3645866" cy="486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853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18247"/>
            <a:ext cx="8634376" cy="486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293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20406"/>
            <a:ext cx="8634376" cy="485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463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20406"/>
            <a:ext cx="8634376" cy="485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1983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20406"/>
            <a:ext cx="8634376" cy="485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3524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20406"/>
            <a:ext cx="8634376" cy="485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3771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18247"/>
            <a:ext cx="8634376" cy="486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08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22564"/>
            <a:ext cx="8634376" cy="4852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7442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5059" y="819686"/>
            <a:ext cx="8634376" cy="485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9244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8212" y="1200882"/>
            <a:ext cx="9645532" cy="4456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4044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793" y="1269562"/>
            <a:ext cx="9348215" cy="431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493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793" y="1269562"/>
            <a:ext cx="9348214" cy="431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9940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80016" y="819131"/>
            <a:ext cx="8651490" cy="4862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76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4589" y="785469"/>
            <a:ext cx="8795528" cy="4953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731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22237" y="857186"/>
            <a:ext cx="8752703" cy="4930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5025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659" y="680779"/>
            <a:ext cx="9100431" cy="5120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8684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6050" y="680779"/>
            <a:ext cx="8923032" cy="5026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0744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659" y="831696"/>
            <a:ext cx="8948031" cy="5040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5662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2087" y="842705"/>
            <a:ext cx="8939066" cy="502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9715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ADEC11B-A3E4-4D87-A3A7-CD484D67C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2921" y="676451"/>
            <a:ext cx="9072702" cy="5110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792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198</TotalTime>
  <Words>371</Words>
  <Application>Microsoft Office PowerPoint</Application>
  <PresentationFormat>Panoramiczny</PresentationFormat>
  <Paragraphs>65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4" baseType="lpstr">
      <vt:lpstr>Arial</vt:lpstr>
      <vt:lpstr>Calibri</vt:lpstr>
      <vt:lpstr>Century Gothic</vt:lpstr>
      <vt:lpstr>system-ui</vt:lpstr>
      <vt:lpstr>Wingdings 3</vt:lpstr>
      <vt:lpstr>Jon (sala konferencyjna)</vt:lpstr>
      <vt:lpstr>Sligo i okolice </vt:lpstr>
      <vt:lpstr>Sligo</vt:lpstr>
      <vt:lpstr>Sligo i okolice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Elektrownia wodna Cathleen's Fall</dc:title>
  <cp:lastModifiedBy>Paweł</cp:lastModifiedBy>
  <cp:revision>107</cp:revision>
  <dcterms:created xsi:type="dcterms:W3CDTF">2025-04-07T08:20:46Z</dcterms:created>
  <dcterms:modified xsi:type="dcterms:W3CDTF">2025-04-22T21:33:57Z</dcterms:modified>
</cp:coreProperties>
</file>