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notesMasterIdLst>
    <p:notesMasterId r:id="rId37"/>
  </p:notesMasterIdLst>
  <p:sldIdLst>
    <p:sldId id="257" r:id="rId2"/>
    <p:sldId id="271" r:id="rId3"/>
    <p:sldId id="256" r:id="rId4"/>
    <p:sldId id="261" r:id="rId5"/>
    <p:sldId id="274" r:id="rId6"/>
    <p:sldId id="275" r:id="rId7"/>
    <p:sldId id="276" r:id="rId8"/>
    <p:sldId id="277" r:id="rId9"/>
    <p:sldId id="278" r:id="rId10"/>
    <p:sldId id="273" r:id="rId11"/>
    <p:sldId id="282" r:id="rId12"/>
    <p:sldId id="280" r:id="rId13"/>
    <p:sldId id="283" r:id="rId14"/>
    <p:sldId id="284" r:id="rId15"/>
    <p:sldId id="272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8" r:id="rId29"/>
    <p:sldId id="297" r:id="rId30"/>
    <p:sldId id="299" r:id="rId31"/>
    <p:sldId id="300" r:id="rId32"/>
    <p:sldId id="301" r:id="rId33"/>
    <p:sldId id="302" r:id="rId34"/>
    <p:sldId id="303" r:id="rId35"/>
    <p:sldId id="304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DE8B8-FE5B-4B4B-91A6-1F74BD232D8F}" type="datetimeFigureOut">
              <a:rPr lang="pl-PL" smtClean="0"/>
              <a:t>22.04.2025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B2A48-EBBC-42AC-841E-07826C3BCE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3196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448785F-1392-41F7-86FB-6ADD85A9E922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727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6B8F4-2D2C-4F92-88C5-DFE4F36F557D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56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DBF3F-5389-4FEB-B333-6EA89A43B149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600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82CFF-3E84-4C2D-A258-CDF8335189BE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88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C4D9-FEAA-47D3-A0AA-50A6B9AFA96A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850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0667-A7BF-4BDF-A7FA-679140E75AA2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6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20F3-18EB-4DC2-9B4A-5A54D6A7672E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933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BD63-7E13-4663-B8F9-16AEEA8F68A7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59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7902-B67C-4FAC-8872-D50C1B334EBD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341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504397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82232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537128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39434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057075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008591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04787DF-7C67-4EDD-A1C9-C58733604E8B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9473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891A292-DC9F-4C35-9404-EFDA7BAFE7CC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160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57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CD2469-577B-48A0-B0B0-D540D7949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2659" y="1063416"/>
            <a:ext cx="10401953" cy="3033455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Wycieczka do </a:t>
            </a:r>
            <a:r>
              <a:rPr lang="pl-PL" dirty="0" err="1"/>
              <a:t>Glencar</a:t>
            </a:r>
            <a:r>
              <a:rPr lang="pl-PL" dirty="0"/>
              <a:t> Lough, </a:t>
            </a:r>
            <a:r>
              <a:rPr lang="pl-PL" dirty="0" err="1"/>
              <a:t>Mullaghmore</a:t>
            </a:r>
            <a:r>
              <a:rPr lang="pl-PL" dirty="0"/>
              <a:t>, </a:t>
            </a:r>
            <a:r>
              <a:rPr lang="pl-PL" dirty="0" err="1"/>
              <a:t>Strandhill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9B6005B-F1EE-46F7-A273-2BF68DD31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4762157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Projekt „Praktyk w Europie 2023”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434DE4B-153F-489C-9454-A7275FE68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2659" y="5872420"/>
            <a:ext cx="3859795" cy="304801"/>
          </a:xfrm>
        </p:spPr>
        <p:txBody>
          <a:bodyPr/>
          <a:lstStyle/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214A2C8-F0E2-43AE-A72E-4A73F8B59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AB9CDA9-BCC2-412E-A3CD-4612E74C1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88" y="482734"/>
            <a:ext cx="7615287" cy="105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32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D83FC8EE-1E55-462A-B8AE-BB5D43F075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90776" y="1411178"/>
            <a:ext cx="7610448" cy="4284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7BFE099-8CC5-4F97-9796-B67F213AAB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660" y="357067"/>
            <a:ext cx="11391304" cy="877105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11.05.2024 wycieczka krajoznawcza </a:t>
            </a:r>
          </a:p>
        </p:txBody>
      </p:sp>
    </p:spTree>
    <p:extLst>
      <p:ext uri="{BB962C8B-B14F-4D97-AF65-F5344CB8AC3E}">
        <p14:creationId xmlns:p14="http://schemas.microsoft.com/office/powerpoint/2010/main" val="58892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D9A68362-0603-4A15-A2B7-FBCF296B8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660" y="357067"/>
            <a:ext cx="11391304" cy="877105"/>
          </a:xfrm>
        </p:spPr>
        <p:txBody>
          <a:bodyPr>
            <a:normAutofit/>
          </a:bodyPr>
          <a:lstStyle/>
          <a:p>
            <a:pPr algn="ctr"/>
            <a:r>
              <a:rPr lang="pl-PL" sz="4000" dirty="0" err="1"/>
              <a:t>Devils</a:t>
            </a:r>
            <a:r>
              <a:rPr lang="pl-PL" sz="4000" dirty="0"/>
              <a:t> </a:t>
            </a:r>
            <a:r>
              <a:rPr lang="pl-PL" sz="4000" dirty="0" err="1"/>
              <a:t>Chimney</a:t>
            </a:r>
            <a:r>
              <a:rPr lang="pl-PL" sz="4000" dirty="0"/>
              <a:t>/</a:t>
            </a:r>
            <a:r>
              <a:rPr lang="pl-PL" sz="4000" dirty="0" err="1"/>
              <a:t>Glencar</a:t>
            </a:r>
            <a:r>
              <a:rPr lang="pl-PL" sz="4000" dirty="0"/>
              <a:t> </a:t>
            </a:r>
            <a:r>
              <a:rPr lang="pl-PL" sz="4000" dirty="0" err="1"/>
              <a:t>Waterfall</a:t>
            </a:r>
            <a:endParaRPr lang="pl-PL" sz="4000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5E9AA7B-C30A-49F1-89A6-57ABDA74B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412" y="1234172"/>
            <a:ext cx="7246099" cy="4638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5537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38810" y="751290"/>
            <a:ext cx="9116814" cy="5128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3315065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38810" y="751290"/>
            <a:ext cx="9116814" cy="5128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1018026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38811" y="751290"/>
            <a:ext cx="9116812" cy="5128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3850530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38811" y="751290"/>
            <a:ext cx="9116812" cy="5128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1831767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38812" y="751290"/>
            <a:ext cx="9116810" cy="5128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724687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0797" y="751290"/>
            <a:ext cx="9112839" cy="5128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1783993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856649" y="609600"/>
            <a:ext cx="1021079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Pierwszym punktem naszej wycieczki były dwa znane w całym kraju </a:t>
            </a:r>
          </a:p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malownicze wodospady – The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Devil’s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Chimney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i wodospad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Glencar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, które znajdują </a:t>
            </a:r>
          </a:p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się w Dolinie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Glencar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Lough i stanowiły inspirację dla wierszy W.B. Yeatsa, największego irlandzkiego poety. Wodospad The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Devil’s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Chimney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można podziwiać w pełnej krasie tylko w określonych porach kiedy łagodny, wilgotny, irlandzki klimat zapewni wystarczającą ilość opadów.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18856" y="2103567"/>
            <a:ext cx="6694790" cy="3767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1296044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856649" y="609600"/>
            <a:ext cx="102107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Kilkudziesięciokilometrowa trasa pozwoliła nam cieszyć się widokiem </a:t>
            </a:r>
          </a:p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majestatycznego Ben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Bulbena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oraz zapierającą dech w piersiach panoramą </a:t>
            </a:r>
          </a:p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zatoki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Sligo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i hrabstwa Donegal.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83863" y="1592031"/>
            <a:ext cx="7624273" cy="4292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178443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0797" y="751290"/>
            <a:ext cx="9112838" cy="5128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593848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33895" y="751290"/>
            <a:ext cx="9108712" cy="5128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143170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D9A68362-0603-4A15-A2B7-FBCF296B8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660" y="357067"/>
            <a:ext cx="11391304" cy="877105"/>
          </a:xfrm>
        </p:spPr>
        <p:txBody>
          <a:bodyPr>
            <a:normAutofit/>
          </a:bodyPr>
          <a:lstStyle/>
          <a:p>
            <a:pPr algn="ctr"/>
            <a:r>
              <a:rPr lang="pl-PL" sz="4000" dirty="0" err="1"/>
              <a:t>Mullahgemore</a:t>
            </a:r>
            <a:endParaRPr lang="pl-PL" sz="4000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D26E660-88DC-4D5D-8C0D-DDE96AB6B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580" y="1200821"/>
            <a:ext cx="5424839" cy="4749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0232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750249" y="702330"/>
            <a:ext cx="1021079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Następnie podziwialiśmy kamienisty Półwysep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Mullaghmore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oraz malowniczy </a:t>
            </a:r>
          </a:p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zamek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Classiebawn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. Na zakończenie wycieczki pojechaliśmy do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Strandhill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– </a:t>
            </a:r>
          </a:p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popularnego nadmorskiego kurortu Irlandii. Piękne plaże, wiele ścieżek spacerowych </a:t>
            </a:r>
          </a:p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oraz atrakcji typowych dla nadmorskiego miasteczka sprawiły, że miejsce to bardzo </a:t>
            </a:r>
          </a:p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nam się spodobało i z pewnością jeszcze tam wrócimy.</a:t>
            </a:r>
          </a:p>
          <a:p>
            <a:pPr algn="just"/>
            <a:endParaRPr lang="pl-PL" dirty="0">
              <a:solidFill>
                <a:schemeClr val="bg1"/>
              </a:solidFill>
              <a:latin typeface="+mj-lt"/>
            </a:endParaRPr>
          </a:p>
          <a:p>
            <a:pPr algn="just"/>
            <a:endParaRPr lang="pl-PL" dirty="0">
              <a:solidFill>
                <a:schemeClr val="bg1"/>
              </a:solidFill>
              <a:latin typeface="+mj-lt"/>
            </a:endParaRPr>
          </a:p>
          <a:p>
            <a:pPr algn="just"/>
            <a:endParaRPr lang="pl-PL" dirty="0">
              <a:solidFill>
                <a:schemeClr val="bg1"/>
              </a:solidFill>
              <a:latin typeface="+mj-lt"/>
            </a:endParaRPr>
          </a:p>
          <a:p>
            <a:pPr algn="just"/>
            <a:endParaRPr lang="pl-PL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904768" y="2246151"/>
            <a:ext cx="6382463" cy="3591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847521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33895" y="756916"/>
            <a:ext cx="9108712" cy="511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3108859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3414" y="756916"/>
            <a:ext cx="9089674" cy="511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1250632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3414" y="756916"/>
            <a:ext cx="9089674" cy="511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263780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3414" y="756916"/>
            <a:ext cx="9089674" cy="511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917104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3414" y="756916"/>
            <a:ext cx="9089674" cy="511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955565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3414" y="756916"/>
            <a:ext cx="9089674" cy="511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1503427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3414" y="756916"/>
            <a:ext cx="9089674" cy="511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2687760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3414" y="759590"/>
            <a:ext cx="9089674" cy="511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168339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D9A68362-0603-4A15-A2B7-FBCF296B8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660" y="357067"/>
            <a:ext cx="11391304" cy="877105"/>
          </a:xfrm>
        </p:spPr>
        <p:txBody>
          <a:bodyPr>
            <a:normAutofit/>
          </a:bodyPr>
          <a:lstStyle/>
          <a:p>
            <a:pPr algn="ctr"/>
            <a:r>
              <a:rPr lang="pl-PL" sz="4000" dirty="0" err="1"/>
              <a:t>Strandhill</a:t>
            </a:r>
            <a:endParaRPr lang="pl-PL" sz="4000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B97F667-0778-43C1-9A20-1A2942643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676" y="1211514"/>
            <a:ext cx="7395429" cy="4660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3516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3414" y="762263"/>
            <a:ext cx="9089674" cy="5106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38576768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8164" y="759590"/>
            <a:ext cx="9080174" cy="511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2137797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8164" y="759590"/>
            <a:ext cx="9080174" cy="511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3393729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3415" y="759590"/>
            <a:ext cx="9089672" cy="511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85405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3415" y="759590"/>
            <a:ext cx="9089672" cy="511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3009973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8164" y="759590"/>
            <a:ext cx="9080174" cy="511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15450918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8164" y="759590"/>
            <a:ext cx="9080174" cy="511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5458052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8164" y="759590"/>
            <a:ext cx="9080174" cy="511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15348079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3415" y="759590"/>
            <a:ext cx="9089672" cy="511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18473215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8638" y="759590"/>
            <a:ext cx="9079225" cy="511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30041003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8638" y="759857"/>
            <a:ext cx="9124915" cy="5136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</p:spTree>
    <p:extLst>
      <p:ext uri="{BB962C8B-B14F-4D97-AF65-F5344CB8AC3E}">
        <p14:creationId xmlns:p14="http://schemas.microsoft.com/office/powerpoint/2010/main" val="27224766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Jon (sala konferencyjna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Jon (sala konferencyjna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(sala konferencyjna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127</TotalTime>
  <Words>374</Words>
  <Application>Microsoft Office PowerPoint</Application>
  <PresentationFormat>Panoramiczny</PresentationFormat>
  <Paragraphs>89</Paragraphs>
  <Slides>35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0" baseType="lpstr">
      <vt:lpstr>Arial</vt:lpstr>
      <vt:lpstr>Calibri</vt:lpstr>
      <vt:lpstr>Century Gothic</vt:lpstr>
      <vt:lpstr>Wingdings 3</vt:lpstr>
      <vt:lpstr>Jon (sala konferencyjna)</vt:lpstr>
      <vt:lpstr>Wycieczka do Glencar Lough, Mullaghmore, Strandhill</vt:lpstr>
      <vt:lpstr>11.05.2024 wycieczka krajoznawcza </vt:lpstr>
      <vt:lpstr>Devils Chimney/Glencar Waterfall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Mullahgemore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Strandhill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Elektrownia wodna Cathleen's Fall</dc:title>
  <cp:lastModifiedBy>Paweł</cp:lastModifiedBy>
  <cp:revision>50</cp:revision>
  <dcterms:created xsi:type="dcterms:W3CDTF">2025-04-07T08:20:46Z</dcterms:created>
  <dcterms:modified xsi:type="dcterms:W3CDTF">2025-04-22T20:50:32Z</dcterms:modified>
</cp:coreProperties>
</file>