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27"/>
  </p:notesMasterIdLst>
  <p:sldIdLst>
    <p:sldId id="257" r:id="rId2"/>
    <p:sldId id="271" r:id="rId3"/>
    <p:sldId id="283" r:id="rId4"/>
    <p:sldId id="273" r:id="rId5"/>
    <p:sldId id="284" r:id="rId6"/>
    <p:sldId id="285" r:id="rId7"/>
    <p:sldId id="286" r:id="rId8"/>
    <p:sldId id="287" r:id="rId9"/>
    <p:sldId id="288" r:id="rId10"/>
    <p:sldId id="292" r:id="rId11"/>
    <p:sldId id="290" r:id="rId12"/>
    <p:sldId id="291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5" r:id="rId23"/>
    <p:sldId id="289" r:id="rId24"/>
    <p:sldId id="293" r:id="rId25"/>
    <p:sldId id="29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DE8B8-FE5B-4B4B-91A6-1F74BD232D8F}" type="datetimeFigureOut">
              <a:rPr lang="pl-PL" smtClean="0"/>
              <a:t>23.04.2025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B2A48-EBBC-42AC-841E-07826C3BCE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319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448785F-1392-41F7-86FB-6ADD85A9E922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727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6B8F4-2D2C-4F92-88C5-DFE4F36F557D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56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DBF3F-5389-4FEB-B333-6EA89A43B149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600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82CFF-3E84-4C2D-A258-CDF8335189BE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886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C4D9-FEAA-47D3-A0AA-50A6B9AFA96A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5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0667-A7BF-4BDF-A7FA-679140E75AA2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20F3-18EB-4DC2-9B4A-5A54D6A7672E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33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BD63-7E13-4663-B8F9-16AEEA8F68A7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59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7902-B67C-4FAC-8872-D50C1B334EBD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41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50439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2232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3712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39434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057075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CA85C-8C30-464E-8696-0B5E5E621DA8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008591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104787DF-7C67-4EDD-A1C9-C58733604E8B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9473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891A292-DC9F-4C35-9404-EFDA7BAFE7CC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16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B9CA85C-8C30-464E-8696-0B5E5E621DA8}" type="datetime1">
              <a:rPr lang="en-US" smtClean="0"/>
              <a:t>4/23/2025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57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CD2469-577B-48A0-B0B0-D540D7949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2659" y="1613646"/>
            <a:ext cx="10401953" cy="2590801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Wycieczka do </a:t>
            </a:r>
            <a:r>
              <a:rPr lang="pl-PL" dirty="0" err="1"/>
              <a:t>Slieve</a:t>
            </a:r>
            <a:r>
              <a:rPr lang="pl-PL" dirty="0"/>
              <a:t> </a:t>
            </a:r>
            <a:r>
              <a:rPr lang="pl-PL" dirty="0" err="1"/>
              <a:t>League</a:t>
            </a:r>
            <a:r>
              <a:rPr lang="pl-PL" dirty="0"/>
              <a:t>, Donegal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9B6005B-F1EE-46F7-A273-2BF68DD31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4762157"/>
            <a:ext cx="8825658" cy="861420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Projekt „Praktyk w Europie 2023”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434DE4B-153F-489C-9454-A7275FE6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2659" y="5872420"/>
            <a:ext cx="3859795" cy="304801"/>
          </a:xfrm>
        </p:spPr>
        <p:txBody>
          <a:bodyPr/>
          <a:lstStyle/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214A2C8-F0E2-43AE-A72E-4A73F8B59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AB9CDA9-BCC2-412E-A3CD-4612E74C1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88" y="482734"/>
            <a:ext cx="7615287" cy="105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3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7BFE099-8CC5-4F97-9796-B67F213AA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25.05.2024 wycieczka krajoznawcza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957" y="1295510"/>
            <a:ext cx="7904639" cy="448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8925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7BFE099-8CC5-4F97-9796-B67F213AA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3600" dirty="0" err="1"/>
              <a:t>Slieve</a:t>
            </a:r>
            <a:r>
              <a:rPr lang="pl-PL" sz="3600" dirty="0"/>
              <a:t> </a:t>
            </a:r>
            <a:r>
              <a:rPr lang="pl-PL" sz="3600" dirty="0" err="1"/>
              <a:t>League</a:t>
            </a:r>
            <a:endParaRPr lang="pl-PL" sz="36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1849" y="1425388"/>
            <a:ext cx="10365337" cy="4186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8971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25 maja 2024 roku uczniowie Technikum nr 2 w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ZSTiO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"Meritum" w Siemianowicach Śląskich przeżyli dzień pełen wrażeń i zachwycających widoków. W ramach programu "Praktyk w Europie 2023", odbywając miesięczne praktyki zawodowe </a:t>
            </a:r>
            <a:br>
              <a:rPr lang="pl-PL" dirty="0">
                <a:solidFill>
                  <a:schemeClr val="bg1"/>
                </a:solidFill>
                <a:latin typeface="+mj-lt"/>
              </a:rPr>
            </a:br>
            <a:r>
              <a:rPr lang="pl-PL" dirty="0">
                <a:solidFill>
                  <a:schemeClr val="bg1"/>
                </a:solidFill>
                <a:latin typeface="+mj-lt"/>
              </a:rPr>
              <a:t>w Irlandii, uczestniczyli w wycieczce autokarowej do najwyżej położonych klifów nadmorskich w Europie, w malowniczej miejscowości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Slieve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League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983342" y="2167120"/>
            <a:ext cx="8369198" cy="3696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604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3" y="1253942"/>
            <a:ext cx="9996706" cy="4618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9923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3" y="1253942"/>
            <a:ext cx="9996705" cy="4618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83810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Podróż rozpoczęła się wczesnym rankiem. Po półtorej godziny jazdy, grupa dotarła do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Slieve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League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, gdzie czekał na nich specjalnie wynajęty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bus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, który zabrał </a:t>
            </a:r>
            <a:br>
              <a:rPr lang="pl-PL" dirty="0">
                <a:solidFill>
                  <a:schemeClr val="bg1"/>
                </a:solidFill>
                <a:latin typeface="+mj-lt"/>
              </a:rPr>
            </a:br>
            <a:r>
              <a:rPr lang="pl-PL" dirty="0">
                <a:solidFill>
                  <a:schemeClr val="bg1"/>
                </a:solidFill>
                <a:latin typeface="+mj-lt"/>
              </a:rPr>
              <a:t>ich na punkt widokowy. Uczniowie wspięli się na szczyt klifu, korzystając z widokowej ścieżki, podziwiali zapierające dech w piersiach widoki na Ocean Atlantycki.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80495" y="1919721"/>
            <a:ext cx="8472045" cy="3914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7087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Klify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Slieve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League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, znane również jako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Sliabh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Liag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po irlandzku, osiągają wysokość około 601 metrów, co czyni je jednymi z najwyższych klifów morskich w Europie. </a:t>
            </a:r>
            <a:br>
              <a:rPr lang="pl-PL" dirty="0">
                <a:solidFill>
                  <a:schemeClr val="bg1"/>
                </a:solidFill>
                <a:latin typeface="+mj-lt"/>
              </a:rPr>
            </a:br>
            <a:r>
              <a:rPr lang="pl-PL" dirty="0">
                <a:solidFill>
                  <a:schemeClr val="bg1"/>
                </a:solidFill>
                <a:latin typeface="+mj-lt"/>
              </a:rPr>
              <a:t>Są one prawie trzy razy wyższe od Klifów Moheru, co sprawia, że widoki z ich szczytu są oszałamiające. Ścieżki widokowe oferują turystom wspaniałe możliwości podziwiania krajobrazów i spotkania z dziką przyrodą.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80495" y="2058222"/>
            <a:ext cx="8472045" cy="3914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6675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Widoki były tak oszałamiające, że część uczniów postanowiła wrócić z punktu widokowego na parking autokarowy pieszo, aby dłużej cieszyć się fantastyczną scenerią. Przechadzka wśród niesamowitych krajobrazów, z niebieskim niebem </a:t>
            </a:r>
            <a:br>
              <a:rPr lang="pl-PL" dirty="0">
                <a:solidFill>
                  <a:schemeClr val="bg1"/>
                </a:solidFill>
                <a:latin typeface="+mj-lt"/>
              </a:rPr>
            </a:br>
            <a:r>
              <a:rPr lang="pl-PL" dirty="0">
                <a:solidFill>
                  <a:schemeClr val="bg1"/>
                </a:solidFill>
                <a:latin typeface="+mj-lt"/>
              </a:rPr>
              <a:t>i szumem fal w tle, była prawdziwym balsamem dla duszy i ciała.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22331" y="1809929"/>
            <a:ext cx="8947337" cy="4133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2574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3" y="1253942"/>
            <a:ext cx="9996705" cy="461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185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3" y="1253942"/>
            <a:ext cx="9996705" cy="461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3474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3" y="1253942"/>
            <a:ext cx="9996705" cy="461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3370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3" y="1253942"/>
            <a:ext cx="9996705" cy="461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1065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35048" y="877424"/>
            <a:ext cx="8304034" cy="4908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7197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5823" y="1119761"/>
            <a:ext cx="9326924" cy="461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7017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4" y="1253942"/>
            <a:ext cx="9996703" cy="461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7282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641139" y="1253942"/>
            <a:ext cx="8632153" cy="4618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4470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4" y="1253942"/>
            <a:ext cx="9996703" cy="461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3046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4" y="1253942"/>
            <a:ext cx="9996703" cy="461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4153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5" y="1253942"/>
            <a:ext cx="9996701" cy="4618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1093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8865" y="1253942"/>
            <a:ext cx="9996701" cy="4618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2799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4D53F833-A680-4D22-BE90-4E939F3028FC}"/>
              </a:ext>
            </a:extLst>
          </p:cNvPr>
          <p:cNvSpPr txBox="1">
            <a:spLocks/>
          </p:cNvSpPr>
          <p:nvPr/>
        </p:nvSpPr>
        <p:spPr bwMode="gray">
          <a:xfrm>
            <a:off x="1102659" y="5872420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bg1"/>
                </a:solidFill>
              </a:rPr>
              <a:t>www.praktykweuropie2023.pl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A7BFE099-8CC5-4F97-9796-B67F213AA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/>
          </a:bodyPr>
          <a:lstStyle/>
          <a:p>
            <a:pPr algn="ctr"/>
            <a:r>
              <a:rPr lang="pl-PL" sz="3600" dirty="0"/>
              <a:t>Donegal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F0FCBB4-D65A-4264-8F3C-91D97C1163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2659" y="1385268"/>
            <a:ext cx="9669539" cy="4316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6439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Po emocjonującym poranku spędzonym na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Slieve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League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, grupa udała się do pobliskiej miejscowości Donegal, która w tym roku świętuje 550. rocznicę powstania. Donegal, znane z urokliwych uliczek i historycznych budowli, oferowało uczniom różnorodne atrakcje. Miasto Donegal, brama do północno-zachodniej Irlandii, jest często nazywane stolicą hrabstwa Donegal. Jego bogata historia sięga czasów przedchrześcijańskich, a jedną z największych atrakcji jest Donegal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Castle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, zamek zbudowany w XV wieku przez klan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O’Donnellów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700979" y="2755777"/>
            <a:ext cx="7229919" cy="3340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6393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Uczestnicy wycieczki mieli czas na zjedzenie obiadu w jednej z klimatycznych restauracji, gdzie mogli spróbować tradycyjnych irlandzkich potraw, a także na zakup pamiątek w lokalnych sklepach. Spacer po malowniczych uliczkach Donegal, pełnych historycznych budowli i tętniących życiem rynków, był doskonałym zakończeniem dnia pełnego wrażeń.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07224" y="2182331"/>
            <a:ext cx="6238824" cy="4066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5877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856649" y="609600"/>
            <a:ext cx="9495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chemeClr val="bg1"/>
                </a:solidFill>
                <a:latin typeface="+mj-lt"/>
              </a:rPr>
              <a:t>Dzień spędzony na klifach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Slieve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j-lt"/>
              </a:rPr>
              <a:t>League</a:t>
            </a:r>
            <a:r>
              <a:rPr lang="pl-PL" dirty="0">
                <a:solidFill>
                  <a:schemeClr val="bg1"/>
                </a:solidFill>
                <a:latin typeface="+mj-lt"/>
              </a:rPr>
              <a:t> i w Donegal z pewnością zostanie na długo w ich pamięci jako jeden z najpiękniejszych momentów ich praktyk zawodowych za granicą.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7F471E6A-45DF-417F-B5D0-4869E5A70340}"/>
              </a:ext>
            </a:extLst>
          </p:cNvPr>
          <p:cNvSpPr txBox="1">
            <a:spLocks/>
          </p:cNvSpPr>
          <p:nvPr/>
        </p:nvSpPr>
        <p:spPr bwMode="gray">
          <a:xfrm>
            <a:off x="856649" y="594359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bg1">
                    <a:alpha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www.praktykweuropie2023.pl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22DC9B07-76A0-4F07-B4B7-1ABA1A3A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47854" y="1657545"/>
            <a:ext cx="7395882" cy="4199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54266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 (sala konferencyjna)">
  <a:themeElements>
    <a:clrScheme name="Zielony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Jon (sala konferencyjna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 (sala konferencyjna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157</TotalTime>
  <Words>555</Words>
  <Application>Microsoft Office PowerPoint</Application>
  <PresentationFormat>Panoramiczny</PresentationFormat>
  <Paragraphs>62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0" baseType="lpstr">
      <vt:lpstr>Arial</vt:lpstr>
      <vt:lpstr>Calibri</vt:lpstr>
      <vt:lpstr>Century Gothic</vt:lpstr>
      <vt:lpstr>Wingdings 3</vt:lpstr>
      <vt:lpstr>Jon (sala konferencyjna)</vt:lpstr>
      <vt:lpstr>Wycieczka do Slieve League, Donegal</vt:lpstr>
      <vt:lpstr>25.05.2024 wycieczka krajoznawcza </vt:lpstr>
      <vt:lpstr>Slieve League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Donegal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Elektrownia wodna Cathleen's Fall</dc:title>
  <cp:lastModifiedBy>Paweł</cp:lastModifiedBy>
  <cp:revision>84</cp:revision>
  <dcterms:created xsi:type="dcterms:W3CDTF">2025-04-07T08:20:46Z</dcterms:created>
  <dcterms:modified xsi:type="dcterms:W3CDTF">2025-04-23T14:28:20Z</dcterms:modified>
</cp:coreProperties>
</file>